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217462-A143-439C-9430-45A8B5346944}" type="datetimeFigureOut">
              <a:rPr lang="en-GB" smtClean="0"/>
              <a:t>02/07/2020</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7BB53CEC-26CB-4D9A-AC32-27CA30A227D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513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17462-A143-439C-9430-45A8B534694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53CEC-26CB-4D9A-AC32-27CA30A227D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158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17462-A143-439C-9430-45A8B534694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53CEC-26CB-4D9A-AC32-27CA30A227D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76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17462-A143-439C-9430-45A8B534694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53CEC-26CB-4D9A-AC32-27CA30A227D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57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217462-A143-439C-9430-45A8B534694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53CEC-26CB-4D9A-AC32-27CA30A227D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78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217462-A143-439C-9430-45A8B5346944}"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B53CEC-26CB-4D9A-AC32-27CA30A227D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226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217462-A143-439C-9430-45A8B5346944}"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B53CEC-26CB-4D9A-AC32-27CA30A227D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100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217462-A143-439C-9430-45A8B5346944}"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B53CEC-26CB-4D9A-AC32-27CA30A227D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497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17462-A143-439C-9430-45A8B5346944}"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B53CEC-26CB-4D9A-AC32-27CA30A227DB}" type="slidenum">
              <a:rPr lang="en-GB" smtClean="0"/>
              <a:t>‹#›</a:t>
            </a:fld>
            <a:endParaRPr lang="en-GB"/>
          </a:p>
        </p:txBody>
      </p:sp>
    </p:spTree>
    <p:extLst>
      <p:ext uri="{BB962C8B-B14F-4D97-AF65-F5344CB8AC3E}">
        <p14:creationId xmlns:p14="http://schemas.microsoft.com/office/powerpoint/2010/main" val="14013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217462-A143-439C-9430-45A8B5346944}"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B53CEC-26CB-4D9A-AC32-27CA30A227D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619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D217462-A143-439C-9430-45A8B5346944}" type="datetimeFigureOut">
              <a:rPr lang="en-GB" smtClean="0"/>
              <a:t>02/07/2020</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7BB53CEC-26CB-4D9A-AC32-27CA30A227D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346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D217462-A143-439C-9430-45A8B5346944}" type="datetimeFigureOut">
              <a:rPr lang="en-GB" smtClean="0"/>
              <a:t>02/07/2020</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BB53CEC-26CB-4D9A-AC32-27CA30A227D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397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5.jpg"/><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3.jpeg"/><Relationship Id="rId5" Type="http://schemas.openxmlformats.org/officeDocument/2006/relationships/slide" Target="slide6.xml"/><Relationship Id="rId10" Type="http://schemas.openxmlformats.org/officeDocument/2006/relationships/image" Target="../media/image2.jpeg"/><Relationship Id="rId4" Type="http://schemas.openxmlformats.org/officeDocument/2006/relationships/slide" Target="slide5.xml"/><Relationship Id="rId9" Type="http://schemas.openxmlformats.org/officeDocument/2006/relationships/slide" Target="slide9.xml"/><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bing.com/videos/search?q=horses&amp;FORM=VDVV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01783"/>
            <a:ext cx="9144000" cy="1240971"/>
          </a:xfrm>
        </p:spPr>
        <p:txBody>
          <a:bodyPr/>
          <a:lstStyle/>
          <a:p>
            <a:pPr algn="ctr"/>
            <a:r>
              <a:rPr lang="en-GB" b="1" dirty="0" smtClean="0">
                <a:latin typeface="Algerian" panose="04020705040A02060702" pitchFamily="82" charset="0"/>
              </a:rPr>
              <a:t>horses</a:t>
            </a:r>
            <a:endParaRPr lang="en-GB" b="1" dirty="0">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GB" sz="2000" b="1" dirty="0" smtClean="0">
                <a:solidFill>
                  <a:schemeClr val="tx1">
                    <a:lumMod val="95000"/>
                    <a:lumOff val="5000"/>
                  </a:schemeClr>
                </a:solidFill>
              </a:rPr>
              <a:t>Read through this interesting fact file all about horses, breeds behaviour, ridden work and much more </a:t>
            </a:r>
            <a:endParaRPr lang="en-GB" sz="2000" b="1" dirty="0">
              <a:solidFill>
                <a:schemeClr val="tx1">
                  <a:lumMod val="95000"/>
                  <a:lumOff val="5000"/>
                </a:schemeClr>
              </a:solidFill>
            </a:endParaRPr>
          </a:p>
        </p:txBody>
      </p:sp>
    </p:spTree>
    <p:extLst>
      <p:ext uri="{BB962C8B-B14F-4D97-AF65-F5344CB8AC3E}">
        <p14:creationId xmlns:p14="http://schemas.microsoft.com/office/powerpoint/2010/main" val="3142699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444137"/>
            <a:ext cx="9744892" cy="3631763"/>
          </a:xfrm>
          <a:prstGeom prst="rect">
            <a:avLst/>
          </a:prstGeom>
          <a:noFill/>
        </p:spPr>
        <p:txBody>
          <a:bodyPr wrap="square" rtlCol="0">
            <a:spAutoFit/>
          </a:bodyPr>
          <a:lstStyle/>
          <a:p>
            <a:r>
              <a:rPr lang="en-GB" sz="11500" dirty="0" smtClean="0">
                <a:solidFill>
                  <a:srgbClr val="3333FF"/>
                </a:solidFill>
              </a:rPr>
              <a:t>Thank you for watching !!!</a:t>
            </a:r>
            <a:endParaRPr lang="en-GB" sz="11500" dirty="0">
              <a:solidFill>
                <a:srgbClr val="3333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054" y="4017681"/>
            <a:ext cx="1771106" cy="18976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353" y="4075900"/>
            <a:ext cx="1790700" cy="1781175"/>
          </a:xfrm>
          <a:prstGeom prst="rect">
            <a:avLst/>
          </a:prstGeom>
        </p:spPr>
      </p:pic>
      <p:pic>
        <p:nvPicPr>
          <p:cNvPr id="5" name="Picture 4" descr="File:Noto Emoji Oreo 1f60e.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253" y="1864723"/>
            <a:ext cx="3994513" cy="3994513"/>
          </a:xfrm>
          <a:prstGeom prst="rect">
            <a:avLst/>
          </a:prstGeom>
        </p:spPr>
      </p:pic>
      <p:sp>
        <p:nvSpPr>
          <p:cNvPr id="6" name="TextBox 5"/>
          <p:cNvSpPr txBox="1"/>
          <p:nvPr/>
        </p:nvSpPr>
        <p:spPr>
          <a:xfrm>
            <a:off x="10202091" y="235131"/>
            <a:ext cx="1802675" cy="400110"/>
          </a:xfrm>
          <a:prstGeom prst="rect">
            <a:avLst/>
          </a:prstGeom>
          <a:noFill/>
        </p:spPr>
        <p:txBody>
          <a:bodyPr wrap="square" rtlCol="0">
            <a:spAutoFit/>
          </a:bodyPr>
          <a:lstStyle/>
          <a:p>
            <a:r>
              <a:rPr lang="en-GB" sz="2000" dirty="0" smtClean="0">
                <a:hlinkClick r:id="rId5" action="ppaction://hlinksldjump"/>
              </a:rPr>
              <a:t>HOME</a:t>
            </a:r>
            <a:endParaRPr lang="en-GB" sz="2000" dirty="0"/>
          </a:p>
        </p:txBody>
      </p:sp>
    </p:spTree>
    <p:extLst>
      <p:ext uri="{BB962C8B-B14F-4D97-AF65-F5344CB8AC3E}">
        <p14:creationId xmlns:p14="http://schemas.microsoft.com/office/powerpoint/2010/main" val="2641381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53590"/>
            <a:ext cx="3148150" cy="6001643"/>
          </a:xfrm>
          <a:prstGeom prst="rect">
            <a:avLst/>
          </a:prstGeom>
          <a:noFill/>
        </p:spPr>
        <p:txBody>
          <a:bodyPr wrap="square" rtlCol="0">
            <a:spAutoFit/>
          </a:bodyPr>
          <a:lstStyle/>
          <a:p>
            <a:pPr marL="457200" indent="-457200">
              <a:buFont typeface="Wingdings" panose="05000000000000000000" pitchFamily="2" charset="2"/>
              <a:buChar char="v"/>
            </a:pPr>
            <a:r>
              <a:rPr lang="en-GB" sz="3200" dirty="0" smtClean="0">
                <a:hlinkClick r:id="rId2" action="ppaction://hlinksldjump"/>
              </a:rPr>
              <a:t>Horse breeds</a:t>
            </a:r>
            <a:endParaRPr lang="en-GB" sz="3200" dirty="0" smtClean="0"/>
          </a:p>
          <a:p>
            <a:pPr marL="457200" indent="-457200">
              <a:buFont typeface="Wingdings" panose="05000000000000000000" pitchFamily="2" charset="2"/>
              <a:buChar char="v"/>
            </a:pPr>
            <a:r>
              <a:rPr lang="en-GB" sz="3200" dirty="0" smtClean="0">
                <a:hlinkClick r:id="rId3" action="ppaction://hlinksldjump"/>
              </a:rPr>
              <a:t>Horses history</a:t>
            </a:r>
            <a:endParaRPr lang="en-GB" sz="3200" dirty="0" smtClean="0"/>
          </a:p>
          <a:p>
            <a:pPr marL="457200" indent="-457200">
              <a:buFont typeface="Wingdings" panose="05000000000000000000" pitchFamily="2" charset="2"/>
              <a:buChar char="v"/>
            </a:pPr>
            <a:r>
              <a:rPr lang="en-GB" sz="3200" dirty="0" smtClean="0">
                <a:hlinkClick r:id="rId4" action="ppaction://hlinksldjump"/>
              </a:rPr>
              <a:t>Wild horses</a:t>
            </a:r>
            <a:endParaRPr lang="en-GB" sz="3200" dirty="0" smtClean="0"/>
          </a:p>
          <a:p>
            <a:pPr marL="457200" indent="-457200">
              <a:buFont typeface="Wingdings" panose="05000000000000000000" pitchFamily="2" charset="2"/>
              <a:buChar char="v"/>
            </a:pPr>
            <a:r>
              <a:rPr lang="en-GB" sz="3200" dirty="0" smtClean="0">
                <a:hlinkClick r:id="rId5" action="ppaction://hlinksldjump"/>
              </a:rPr>
              <a:t>Male horses</a:t>
            </a:r>
            <a:endParaRPr lang="en-GB" sz="3200" dirty="0" smtClean="0"/>
          </a:p>
          <a:p>
            <a:pPr marL="457200" indent="-457200">
              <a:buFont typeface="Wingdings" panose="05000000000000000000" pitchFamily="2" charset="2"/>
              <a:buChar char="v"/>
            </a:pPr>
            <a:r>
              <a:rPr lang="en-GB" sz="3200" dirty="0" smtClean="0">
                <a:hlinkClick r:id="rId6" action="ppaction://hlinksldjump"/>
              </a:rPr>
              <a:t>Female horses</a:t>
            </a:r>
            <a:endParaRPr lang="en-GB" sz="3200" dirty="0" smtClean="0"/>
          </a:p>
          <a:p>
            <a:pPr marL="457200" indent="-457200">
              <a:buFont typeface="Wingdings" panose="05000000000000000000" pitchFamily="2" charset="2"/>
              <a:buChar char="v"/>
            </a:pPr>
            <a:r>
              <a:rPr lang="en-GB" sz="3200" dirty="0" smtClean="0">
                <a:hlinkClick r:id="rId7" action="ppaction://hlinksldjump"/>
              </a:rPr>
              <a:t>Ridden work</a:t>
            </a:r>
            <a:endParaRPr lang="en-GB" sz="3200" dirty="0" smtClean="0"/>
          </a:p>
          <a:p>
            <a:pPr marL="457200" indent="-457200">
              <a:buFont typeface="Wingdings" panose="05000000000000000000" pitchFamily="2" charset="2"/>
              <a:buChar char="v"/>
            </a:pPr>
            <a:endParaRPr lang="en-GB" sz="3200" dirty="0"/>
          </a:p>
          <a:p>
            <a:pPr marL="457200" indent="-457200">
              <a:buFont typeface="Wingdings" panose="05000000000000000000" pitchFamily="2" charset="2"/>
              <a:buChar char="v"/>
            </a:pPr>
            <a:r>
              <a:rPr lang="en-GB" sz="3200" dirty="0" smtClean="0">
                <a:hlinkClick r:id="rId8" action="ppaction://hlinksldjump"/>
              </a:rPr>
              <a:t>End </a:t>
            </a:r>
            <a:r>
              <a:rPr lang="en-GB" sz="3200" dirty="0" smtClean="0">
                <a:hlinkClick r:id="rId8" action="ppaction://hlinksldjump"/>
              </a:rPr>
              <a:t>slide</a:t>
            </a:r>
            <a:endParaRPr lang="en-GB" sz="3200" dirty="0" smtClean="0"/>
          </a:p>
          <a:p>
            <a:pPr marL="457200" indent="-457200">
              <a:buFont typeface="Wingdings" panose="05000000000000000000" pitchFamily="2" charset="2"/>
              <a:buChar char="v"/>
            </a:pPr>
            <a:r>
              <a:rPr lang="en-GB" sz="3200" dirty="0" smtClean="0">
                <a:hlinkClick r:id="rId9" action="ppaction://hlinksldjump"/>
              </a:rPr>
              <a:t>Link  of horse vids</a:t>
            </a:r>
            <a:r>
              <a:rPr lang="en-GB" sz="3200" dirty="0" smtClean="0">
                <a:sym typeface="Wingdings" panose="05000000000000000000" pitchFamily="2" charset="2"/>
                <a:hlinkClick r:id="rId9" action="ppaction://hlinksldjump"/>
              </a:rPr>
              <a:t></a:t>
            </a:r>
            <a:endParaRPr lang="en-GB" sz="3200" dirty="0" smtClean="0"/>
          </a:p>
          <a:p>
            <a:endParaRPr lang="en-GB" sz="3200" dirty="0" smtClean="0"/>
          </a:p>
          <a:p>
            <a:endParaRPr lang="en-GB" sz="3200" dirty="0"/>
          </a:p>
        </p:txBody>
      </p:sp>
      <p:sp>
        <p:nvSpPr>
          <p:cNvPr id="3" name="TextBox 2"/>
          <p:cNvSpPr txBox="1"/>
          <p:nvPr/>
        </p:nvSpPr>
        <p:spPr>
          <a:xfrm>
            <a:off x="940526" y="169817"/>
            <a:ext cx="7014754" cy="646331"/>
          </a:xfrm>
          <a:prstGeom prst="rect">
            <a:avLst/>
          </a:prstGeom>
          <a:noFill/>
        </p:spPr>
        <p:txBody>
          <a:bodyPr wrap="square" rtlCol="0">
            <a:spAutoFit/>
          </a:bodyPr>
          <a:lstStyle/>
          <a:p>
            <a:pPr algn="ctr"/>
            <a:r>
              <a:rPr lang="en-GB" sz="3600" b="1" dirty="0" smtClean="0">
                <a:solidFill>
                  <a:srgbClr val="002060"/>
                </a:solidFill>
              </a:rPr>
              <a:t>Interesting facts about horses</a:t>
            </a:r>
            <a:endParaRPr lang="en-GB" sz="3600" b="1" dirty="0">
              <a:solidFill>
                <a:srgbClr val="002060"/>
              </a:solidFill>
            </a:endParaRPr>
          </a:p>
        </p:txBody>
      </p:sp>
      <p:pic>
        <p:nvPicPr>
          <p:cNvPr id="4" name="Picture 3" descr="Friesian horse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38981" y="169817"/>
            <a:ext cx="2313994" cy="2341658"/>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Black, White, and Brown Horses Standing on Green Grasses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57702" y="1086352"/>
            <a:ext cx="2669825" cy="1768314"/>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Palomino - Wikipedia"/>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27527" y="3450729"/>
            <a:ext cx="2675904" cy="2022608"/>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Horse White · Free image on Pixabay"/>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45463" y="3522605"/>
            <a:ext cx="2609817" cy="2022608"/>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descr="Free photo: Farm, Horse, Wild, Horses Running - Free Image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58200" y="1260286"/>
            <a:ext cx="2379406" cy="16953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185223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035" y="1097280"/>
            <a:ext cx="3463736" cy="679270"/>
          </a:xfrm>
        </p:spPr>
        <p:txBody>
          <a:bodyPr>
            <a:normAutofit fontScale="90000"/>
          </a:bodyPr>
          <a:lstStyle/>
          <a:p>
            <a:r>
              <a:rPr lang="en-GB" sz="3600" b="1" dirty="0" smtClean="0"/>
              <a:t>Horse breeds</a:t>
            </a:r>
            <a:endParaRPr lang="en-GB" sz="3600" b="1" dirty="0"/>
          </a:p>
        </p:txBody>
      </p:sp>
      <p:sp>
        <p:nvSpPr>
          <p:cNvPr id="4" name="Text Placeholder 3"/>
          <p:cNvSpPr>
            <a:spLocks noGrp="1"/>
          </p:cNvSpPr>
          <p:nvPr>
            <p:ph type="body" sz="half" idx="2"/>
          </p:nvPr>
        </p:nvSpPr>
        <p:spPr/>
        <p:txBody>
          <a:bodyPr>
            <a:normAutofit fontScale="85000" lnSpcReduction="10000"/>
          </a:bodyPr>
          <a:lstStyle/>
          <a:p>
            <a:r>
              <a:rPr lang="en-GB" dirty="0" smtClean="0"/>
              <a:t>There are over 200 horse breeds world wide. These beautiful creatures scatter all over the planet, used for many different things, e.g. barrel racing, show jumping, racing, dressage, mounted games and many more. </a:t>
            </a:r>
            <a:r>
              <a:rPr lang="en-GB" dirty="0" smtClean="0"/>
              <a:t>These loving creatures </a:t>
            </a:r>
            <a:r>
              <a:rPr lang="en-GB" dirty="0" smtClean="0"/>
              <a:t>are incredibly stunning creatures and are powerful enough to pull a car out of mud with one single horse. </a:t>
            </a:r>
            <a:endParaRPr lang="en-GB" dirty="0"/>
          </a:p>
        </p:txBody>
      </p:sp>
      <p:pic>
        <p:nvPicPr>
          <p:cNvPr id="12" name="Content Placeholder 11" descr="Warlander - Wikipedi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3488" y="1123686"/>
            <a:ext cx="2702786" cy="1801857"/>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274" y="1123686"/>
            <a:ext cx="2661775" cy="180185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488" y="2925543"/>
            <a:ext cx="2702786" cy="202709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274" y="2925542"/>
            <a:ext cx="2560320" cy="2027091"/>
          </a:xfrm>
          <a:prstGeom prst="rect">
            <a:avLst/>
          </a:prstGeom>
        </p:spPr>
      </p:pic>
      <p:sp>
        <p:nvSpPr>
          <p:cNvPr id="16" name="TextBox 15"/>
          <p:cNvSpPr txBox="1"/>
          <p:nvPr/>
        </p:nvSpPr>
        <p:spPr>
          <a:xfrm>
            <a:off x="10306594" y="326571"/>
            <a:ext cx="1515292" cy="461665"/>
          </a:xfrm>
          <a:prstGeom prst="rect">
            <a:avLst/>
          </a:prstGeom>
          <a:noFill/>
        </p:spPr>
        <p:txBody>
          <a:bodyPr wrap="square" rtlCol="0">
            <a:spAutoFit/>
          </a:bodyPr>
          <a:lstStyle/>
          <a:p>
            <a:r>
              <a:rPr lang="en-GB" sz="2400" dirty="0" smtClean="0">
                <a:hlinkClick r:id="rId6" action="ppaction://hlinksldjump"/>
              </a:rPr>
              <a:t>HOME</a:t>
            </a:r>
            <a:endParaRPr lang="en-GB" sz="2400" dirty="0"/>
          </a:p>
        </p:txBody>
      </p:sp>
    </p:spTree>
    <p:extLst>
      <p:ext uri="{BB962C8B-B14F-4D97-AF65-F5344CB8AC3E}">
        <p14:creationId xmlns:p14="http://schemas.microsoft.com/office/powerpoint/2010/main" val="357976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endSnd/>
        </p:sndAc>
      </p:transition>
    </mc:Choice>
    <mc:Fallback>
      <p:transition spd="slow">
        <p:fade/>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349" y="798973"/>
            <a:ext cx="3398421" cy="664067"/>
          </a:xfrm>
        </p:spPr>
        <p:txBody>
          <a:bodyPr>
            <a:noAutofit/>
          </a:bodyPr>
          <a:lstStyle/>
          <a:p>
            <a:r>
              <a:rPr lang="en-GB" sz="3200" dirty="0" smtClean="0"/>
              <a:t>HORSES HISTORY</a:t>
            </a:r>
            <a:endParaRPr lang="en-GB" sz="3200" dirty="0"/>
          </a:p>
        </p:txBody>
      </p:sp>
      <p:pic>
        <p:nvPicPr>
          <p:cNvPr id="5" name="Content Placeholder 4" descr="Horse White Background Images | AWB"/>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1398715"/>
            <a:ext cx="6013450" cy="3458908"/>
          </a:xfrm>
        </p:spPr>
      </p:pic>
      <p:sp>
        <p:nvSpPr>
          <p:cNvPr id="4" name="Text Placeholder 3"/>
          <p:cNvSpPr>
            <a:spLocks noGrp="1"/>
          </p:cNvSpPr>
          <p:nvPr>
            <p:ph type="body" sz="half" idx="2"/>
          </p:nvPr>
        </p:nvSpPr>
        <p:spPr/>
        <p:txBody>
          <a:bodyPr>
            <a:normAutofit fontScale="92500" lnSpcReduction="10000"/>
          </a:bodyPr>
          <a:lstStyle/>
          <a:p>
            <a:r>
              <a:rPr lang="en-GB" dirty="0" smtClean="0"/>
              <a:t>Horses looked so much more smaller and different to what they are now. They were small and weak with claw like feet like dogs and cats. </a:t>
            </a:r>
            <a:r>
              <a:rPr lang="en-GB" dirty="0" smtClean="0"/>
              <a:t>Our furry </a:t>
            </a:r>
            <a:r>
              <a:rPr lang="en-GB" dirty="0" err="1" smtClean="0"/>
              <a:t>freinds</a:t>
            </a:r>
            <a:r>
              <a:rPr lang="en-GB" dirty="0" smtClean="0"/>
              <a:t> </a:t>
            </a:r>
            <a:r>
              <a:rPr lang="en-GB" dirty="0" smtClean="0"/>
              <a:t>have been around for up to, 55million years. They have adapted to their surroundings and grown big and strong like they are now.</a:t>
            </a:r>
          </a:p>
        </p:txBody>
      </p:sp>
      <p:sp>
        <p:nvSpPr>
          <p:cNvPr id="6" name="TextBox 5"/>
          <p:cNvSpPr txBox="1"/>
          <p:nvPr/>
        </p:nvSpPr>
        <p:spPr>
          <a:xfrm>
            <a:off x="10345783" y="313509"/>
            <a:ext cx="1528354" cy="461665"/>
          </a:xfrm>
          <a:prstGeom prst="rect">
            <a:avLst/>
          </a:prstGeom>
          <a:noFill/>
        </p:spPr>
        <p:txBody>
          <a:bodyPr wrap="square" rtlCol="0">
            <a:spAutoFit/>
          </a:bodyPr>
          <a:lstStyle/>
          <a:p>
            <a:r>
              <a:rPr lang="en-GB" sz="2400" dirty="0" smtClean="0">
                <a:hlinkClick r:id="rId3" action="ppaction://hlinksldjump"/>
              </a:rPr>
              <a:t>HOME</a:t>
            </a:r>
            <a:endParaRPr lang="en-GB" sz="2400" dirty="0"/>
          </a:p>
        </p:txBody>
      </p:sp>
    </p:spTree>
    <p:extLst>
      <p:ext uri="{BB962C8B-B14F-4D97-AF65-F5344CB8AC3E}">
        <p14:creationId xmlns:p14="http://schemas.microsoft.com/office/powerpoint/2010/main" val="702622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endSnd/>
        </p:sndAc>
      </p:transition>
    </mc:Choice>
    <mc:Fallback>
      <p:transition spd="slow">
        <p:fade/>
        <p:sndAc>
          <p:end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4"/>
            <a:ext cx="3273099" cy="611816"/>
          </a:xfrm>
        </p:spPr>
        <p:txBody>
          <a:bodyPr>
            <a:normAutofit/>
          </a:bodyPr>
          <a:lstStyle/>
          <a:p>
            <a:r>
              <a:rPr lang="en-GB" sz="3200" b="1" dirty="0" smtClean="0"/>
              <a:t>WILD HORSES</a:t>
            </a:r>
            <a:endParaRPr lang="en-GB" sz="3200" b="1" dirty="0"/>
          </a:p>
        </p:txBody>
      </p:sp>
      <p:pic>
        <p:nvPicPr>
          <p:cNvPr id="5" name="Content Placeholder 4" descr="The week in pictures – Middle East Monito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51172" y="1554480"/>
            <a:ext cx="5596709" cy="3148149"/>
          </a:xfrm>
        </p:spPr>
      </p:pic>
      <p:sp>
        <p:nvSpPr>
          <p:cNvPr id="4" name="Text Placeholder 3"/>
          <p:cNvSpPr>
            <a:spLocks noGrp="1"/>
          </p:cNvSpPr>
          <p:nvPr>
            <p:ph type="body" sz="half" idx="2"/>
          </p:nvPr>
        </p:nvSpPr>
        <p:spPr/>
        <p:txBody>
          <a:bodyPr/>
          <a:lstStyle/>
          <a:p>
            <a:r>
              <a:rPr lang="en-GB" dirty="0" smtClean="0"/>
              <a:t>Wild horses are scared of humans and roam around the beaches, mores and grassy fields with their herd. </a:t>
            </a:r>
            <a:r>
              <a:rPr lang="en-GB" dirty="0" smtClean="0"/>
              <a:t>They</a:t>
            </a:r>
            <a:r>
              <a:rPr lang="en-GB" dirty="0" smtClean="0"/>
              <a:t> </a:t>
            </a:r>
            <a:r>
              <a:rPr lang="en-GB" dirty="0" smtClean="0"/>
              <a:t>are known to stay in groups called, ‘herds’. If you see a horse in a enclosed field, it is owned by someone and is kept in a field.</a:t>
            </a:r>
            <a:endParaRPr lang="en-GB" dirty="0"/>
          </a:p>
        </p:txBody>
      </p:sp>
      <p:sp>
        <p:nvSpPr>
          <p:cNvPr id="6" name="TextBox 5"/>
          <p:cNvSpPr txBox="1"/>
          <p:nvPr/>
        </p:nvSpPr>
        <p:spPr>
          <a:xfrm>
            <a:off x="10620103" y="444137"/>
            <a:ext cx="1175657" cy="461665"/>
          </a:xfrm>
          <a:prstGeom prst="rect">
            <a:avLst/>
          </a:prstGeom>
          <a:noFill/>
        </p:spPr>
        <p:txBody>
          <a:bodyPr wrap="square" rtlCol="0">
            <a:spAutoFit/>
          </a:bodyPr>
          <a:lstStyle/>
          <a:p>
            <a:r>
              <a:rPr lang="en-GB" sz="2400" dirty="0" smtClean="0">
                <a:hlinkClick r:id="rId3" action="ppaction://hlinksldjump"/>
              </a:rPr>
              <a:t>HOME</a:t>
            </a:r>
            <a:endParaRPr lang="en-GB" sz="2400" dirty="0"/>
          </a:p>
        </p:txBody>
      </p:sp>
    </p:spTree>
    <p:extLst>
      <p:ext uri="{BB962C8B-B14F-4D97-AF65-F5344CB8AC3E}">
        <p14:creationId xmlns:p14="http://schemas.microsoft.com/office/powerpoint/2010/main" val="347768835"/>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07" y="814176"/>
            <a:ext cx="4051564" cy="846947"/>
          </a:xfrm>
        </p:spPr>
        <p:txBody>
          <a:bodyPr>
            <a:noAutofit/>
          </a:bodyPr>
          <a:lstStyle/>
          <a:p>
            <a:r>
              <a:rPr lang="en-GB" sz="4000" b="1" dirty="0" smtClean="0"/>
              <a:t>Male horses</a:t>
            </a:r>
            <a:endParaRPr lang="en-GB" sz="4000" b="1" dirty="0"/>
          </a:p>
        </p:txBody>
      </p:sp>
      <p:sp>
        <p:nvSpPr>
          <p:cNvPr id="4" name="Text Placeholder 3"/>
          <p:cNvSpPr>
            <a:spLocks noGrp="1"/>
          </p:cNvSpPr>
          <p:nvPr>
            <p:ph type="body" sz="half" idx="2"/>
          </p:nvPr>
        </p:nvSpPr>
        <p:spPr/>
        <p:txBody>
          <a:bodyPr>
            <a:normAutofit lnSpcReduction="10000"/>
          </a:bodyPr>
          <a:lstStyle/>
          <a:p>
            <a:r>
              <a:rPr lang="en-GB" dirty="0" smtClean="0"/>
              <a:t>Male horses are kind and caring and looks after his rider. They are not grumpy and love company most of the time. They enjoy attention and are </a:t>
            </a:r>
            <a:r>
              <a:rPr lang="en-GB" dirty="0" smtClean="0"/>
              <a:t>very </a:t>
            </a:r>
            <a:r>
              <a:rPr lang="en-GB" dirty="0" smtClean="0"/>
              <a:t>talented when they are fully educated. They are known as stallions when they are not injected and geldings when they are.</a:t>
            </a:r>
            <a:endParaRPr lang="en-GB" dirty="0"/>
          </a:p>
        </p:txBody>
      </p:sp>
      <p:pic>
        <p:nvPicPr>
          <p:cNvPr id="7" name="Content Placeholder 6" descr="File:Quarter Horse Gelding.jp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5267" y="798513"/>
            <a:ext cx="4989892" cy="4659312"/>
          </a:xfrm>
        </p:spPr>
      </p:pic>
      <p:sp>
        <p:nvSpPr>
          <p:cNvPr id="8" name="TextBox 7"/>
          <p:cNvSpPr txBox="1"/>
          <p:nvPr/>
        </p:nvSpPr>
        <p:spPr>
          <a:xfrm>
            <a:off x="10842172" y="287384"/>
            <a:ext cx="1685108" cy="584775"/>
          </a:xfrm>
          <a:prstGeom prst="rect">
            <a:avLst/>
          </a:prstGeom>
          <a:noFill/>
        </p:spPr>
        <p:txBody>
          <a:bodyPr wrap="square" rtlCol="0">
            <a:spAutoFit/>
          </a:bodyPr>
          <a:lstStyle/>
          <a:p>
            <a:r>
              <a:rPr lang="en-GB" sz="3200" dirty="0" smtClean="0">
                <a:hlinkClick r:id="rId3" action="ppaction://hlinksldjump"/>
              </a:rPr>
              <a:t>HOME</a:t>
            </a:r>
            <a:endParaRPr lang="en-GB" sz="3200" dirty="0"/>
          </a:p>
        </p:txBody>
      </p:sp>
    </p:spTree>
    <p:extLst>
      <p:ext uri="{BB962C8B-B14F-4D97-AF65-F5344CB8AC3E}">
        <p14:creationId xmlns:p14="http://schemas.microsoft.com/office/powerpoint/2010/main" val="2457404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4"/>
            <a:ext cx="3273099" cy="585690"/>
          </a:xfrm>
        </p:spPr>
        <p:txBody>
          <a:bodyPr>
            <a:normAutofit/>
          </a:bodyPr>
          <a:lstStyle/>
          <a:p>
            <a:r>
              <a:rPr lang="en-GB" sz="2800" b="1" dirty="0" smtClean="0"/>
              <a:t>FEMALE HORSES</a:t>
            </a:r>
            <a:endParaRPr lang="en-GB" sz="2800" b="1" dirty="0"/>
          </a:p>
        </p:txBody>
      </p:sp>
      <p:pic>
        <p:nvPicPr>
          <p:cNvPr id="5" name="Content Placeholder 4" descr="for the love of a horse...: August 20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1077489"/>
            <a:ext cx="6013450" cy="4101360"/>
          </a:xfrm>
        </p:spPr>
      </p:pic>
      <p:sp>
        <p:nvSpPr>
          <p:cNvPr id="4" name="Text Placeholder 3"/>
          <p:cNvSpPr>
            <a:spLocks noGrp="1"/>
          </p:cNvSpPr>
          <p:nvPr>
            <p:ph type="body" sz="half" idx="2"/>
          </p:nvPr>
        </p:nvSpPr>
        <p:spPr/>
        <p:txBody>
          <a:bodyPr/>
          <a:lstStyle/>
          <a:p>
            <a:r>
              <a:rPr lang="en-GB" dirty="0" smtClean="0"/>
              <a:t>Female horses have seasons when they are grumpy and don’t do well while riding. When they are not in season they are very intelligent  horses. </a:t>
            </a:r>
            <a:r>
              <a:rPr lang="en-GB" dirty="0" smtClean="0"/>
              <a:t>Females </a:t>
            </a:r>
            <a:r>
              <a:rPr lang="en-GB" dirty="0" smtClean="0"/>
              <a:t>are known as mares and they are more inclined to, bite, kick and misbehave.</a:t>
            </a:r>
            <a:endParaRPr lang="en-GB" dirty="0"/>
          </a:p>
        </p:txBody>
      </p:sp>
      <p:sp>
        <p:nvSpPr>
          <p:cNvPr id="6" name="TextBox 5"/>
          <p:cNvSpPr txBox="1"/>
          <p:nvPr/>
        </p:nvSpPr>
        <p:spPr>
          <a:xfrm>
            <a:off x="10254343" y="378823"/>
            <a:ext cx="1502228" cy="523220"/>
          </a:xfrm>
          <a:prstGeom prst="rect">
            <a:avLst/>
          </a:prstGeom>
          <a:noFill/>
        </p:spPr>
        <p:txBody>
          <a:bodyPr wrap="square" rtlCol="0">
            <a:spAutoFit/>
          </a:bodyPr>
          <a:lstStyle/>
          <a:p>
            <a:r>
              <a:rPr lang="en-GB" sz="2800" dirty="0" smtClean="0">
                <a:hlinkClick r:id="rId3" action="ppaction://hlinksldjump"/>
              </a:rPr>
              <a:t>HOME</a:t>
            </a:r>
            <a:endParaRPr lang="en-GB" sz="2800" dirty="0"/>
          </a:p>
        </p:txBody>
      </p:sp>
    </p:spTree>
    <p:extLst>
      <p:ext uri="{BB962C8B-B14F-4D97-AF65-F5344CB8AC3E}">
        <p14:creationId xmlns:p14="http://schemas.microsoft.com/office/powerpoint/2010/main" val="864373011"/>
      </p:ext>
    </p:extLst>
  </p:cSld>
  <p:clrMapOvr>
    <a:masterClrMapping/>
  </p:clrMapOvr>
  <mc:AlternateContent xmlns:mc="http://schemas.openxmlformats.org/markup-compatibility/2006">
    <mc:Choice xmlns:p14="http://schemas.microsoft.com/office/powerpoint/2010/main" Requires="p14">
      <p:transition spd="slow" p14:dur="2000">
        <p14:prism isContent="1"/>
        <p:sndAc>
          <p:endSnd/>
        </p:sndAc>
      </p:transition>
    </mc:Choice>
    <mc:Fallback>
      <p:transition spd="slow">
        <p:fade/>
        <p:sndAc>
          <p:end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7" y="1005839"/>
            <a:ext cx="3411484" cy="600893"/>
          </a:xfrm>
        </p:spPr>
        <p:txBody>
          <a:bodyPr>
            <a:noAutofit/>
          </a:bodyPr>
          <a:lstStyle/>
          <a:p>
            <a:r>
              <a:rPr lang="en-GB" sz="3200" b="1" dirty="0" smtClean="0"/>
              <a:t>RIDDEN WORK</a:t>
            </a:r>
            <a:endParaRPr lang="en-GB" sz="3200" b="1" dirty="0"/>
          </a:p>
        </p:txBody>
      </p:sp>
      <p:pic>
        <p:nvPicPr>
          <p:cNvPr id="5" name="Content Placeholder 4" descr="Storm clouds approaching horseback riding in Córdoba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3488" y="1437128"/>
            <a:ext cx="6013450" cy="3382081"/>
          </a:xfrm>
        </p:spPr>
      </p:pic>
      <p:sp>
        <p:nvSpPr>
          <p:cNvPr id="4" name="Text Placeholder 3"/>
          <p:cNvSpPr>
            <a:spLocks noGrp="1"/>
          </p:cNvSpPr>
          <p:nvPr>
            <p:ph type="body" sz="half" idx="2"/>
          </p:nvPr>
        </p:nvSpPr>
        <p:spPr>
          <a:xfrm>
            <a:off x="1444671" y="3174273"/>
            <a:ext cx="3275013" cy="2468881"/>
          </a:xfrm>
        </p:spPr>
        <p:txBody>
          <a:bodyPr>
            <a:normAutofit fontScale="92500" lnSpcReduction="20000"/>
          </a:bodyPr>
          <a:lstStyle/>
          <a:p>
            <a:r>
              <a:rPr lang="en-GB" dirty="0" smtClean="0"/>
              <a:t>horses </a:t>
            </a:r>
            <a:r>
              <a:rPr lang="en-GB" dirty="0" smtClean="0"/>
              <a:t>have one speciality on ridden work. They can all do everything but may be amazing and one particular activity. Some </a:t>
            </a:r>
            <a:r>
              <a:rPr lang="en-GB" dirty="0" smtClean="0"/>
              <a:t> </a:t>
            </a:r>
            <a:r>
              <a:rPr lang="en-GB" dirty="0" smtClean="0"/>
              <a:t>have a cheeky personality while riding and some may be very concentrated on their work and enjoy doing it. They might be, steady, slow, fast and gentle movement. Most </a:t>
            </a:r>
            <a:r>
              <a:rPr lang="en-GB" dirty="0" smtClean="0"/>
              <a:t>of them</a:t>
            </a:r>
            <a:r>
              <a:rPr lang="en-GB" dirty="0" smtClean="0"/>
              <a:t> </a:t>
            </a:r>
            <a:r>
              <a:rPr lang="en-GB" dirty="0" smtClean="0"/>
              <a:t>enjoy cross country or jumping and even dressage.</a:t>
            </a:r>
            <a:endParaRPr lang="en-GB" dirty="0"/>
          </a:p>
        </p:txBody>
      </p:sp>
      <p:sp>
        <p:nvSpPr>
          <p:cNvPr id="6" name="TextBox 5"/>
          <p:cNvSpPr txBox="1"/>
          <p:nvPr/>
        </p:nvSpPr>
        <p:spPr>
          <a:xfrm>
            <a:off x="10371909" y="313509"/>
            <a:ext cx="1306285" cy="461665"/>
          </a:xfrm>
          <a:prstGeom prst="rect">
            <a:avLst/>
          </a:prstGeom>
          <a:noFill/>
        </p:spPr>
        <p:txBody>
          <a:bodyPr wrap="square" rtlCol="0">
            <a:spAutoFit/>
          </a:bodyPr>
          <a:lstStyle/>
          <a:p>
            <a:r>
              <a:rPr lang="en-GB" sz="2400" dirty="0" smtClean="0">
                <a:hlinkClick r:id="rId3" action="ppaction://hlinksldjump"/>
              </a:rPr>
              <a:t>HOME</a:t>
            </a:r>
            <a:endParaRPr lang="en-GB" sz="2400" dirty="0"/>
          </a:p>
        </p:txBody>
      </p:sp>
    </p:spTree>
    <p:extLst>
      <p:ext uri="{BB962C8B-B14F-4D97-AF65-F5344CB8AC3E}">
        <p14:creationId xmlns:p14="http://schemas.microsoft.com/office/powerpoint/2010/main" val="35313832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497" y="274320"/>
            <a:ext cx="11534503" cy="707886"/>
          </a:xfrm>
          <a:prstGeom prst="rect">
            <a:avLst/>
          </a:prstGeom>
          <a:noFill/>
        </p:spPr>
        <p:txBody>
          <a:bodyPr wrap="square" rtlCol="0">
            <a:spAutoFit/>
          </a:bodyPr>
          <a:lstStyle/>
          <a:p>
            <a:r>
              <a:rPr lang="en-GB" sz="4000" b="1" i="1" dirty="0" smtClean="0"/>
              <a:t>LINK OF HORSE  VIDEOS</a:t>
            </a:r>
            <a:r>
              <a:rPr lang="en-GB" sz="4000" b="1" i="1" dirty="0" smtClean="0">
                <a:sym typeface="Wingdings" panose="05000000000000000000" pitchFamily="2" charset="2"/>
              </a:rPr>
              <a:t></a:t>
            </a:r>
            <a:r>
              <a:rPr lang="en-GB" sz="4000" b="1" i="1" dirty="0" smtClean="0"/>
              <a:t> </a:t>
            </a:r>
            <a:endParaRPr lang="en-GB" sz="4000" b="1" i="1" dirty="0"/>
          </a:p>
        </p:txBody>
      </p:sp>
      <p:sp>
        <p:nvSpPr>
          <p:cNvPr id="4" name="Rectangle 3"/>
          <p:cNvSpPr/>
          <p:nvPr/>
        </p:nvSpPr>
        <p:spPr>
          <a:xfrm>
            <a:off x="328748" y="1655858"/>
            <a:ext cx="6096000" cy="1754326"/>
          </a:xfrm>
          <a:prstGeom prst="rect">
            <a:avLst/>
          </a:prstGeom>
        </p:spPr>
        <p:txBody>
          <a:bodyPr>
            <a:spAutoFit/>
          </a:bodyPr>
          <a:lstStyle/>
          <a:p>
            <a:r>
              <a:rPr lang="en-GB" dirty="0">
                <a:hlinkClick r:id="rId2"/>
              </a:rPr>
              <a:t>https://</a:t>
            </a:r>
            <a:r>
              <a:rPr lang="en-GB" dirty="0" smtClean="0">
                <a:hlinkClick r:id="rId2"/>
              </a:rPr>
              <a:t>www.bing.com/videos/search?q=horses&amp;FORM=VDVVX</a:t>
            </a:r>
            <a:endParaRPr lang="en-GB" dirty="0" smtClean="0"/>
          </a:p>
          <a:p>
            <a:endParaRPr lang="en-GB" dirty="0"/>
          </a:p>
          <a:p>
            <a:r>
              <a:rPr lang="en-GB" dirty="0" smtClean="0"/>
              <a:t>Please watch any of these videos about horses </a:t>
            </a:r>
            <a:r>
              <a:rPr lang="en-GB" dirty="0" smtClean="0">
                <a:sym typeface="Wingdings" panose="05000000000000000000" pitchFamily="2" charset="2"/>
              </a:rPr>
              <a:t></a:t>
            </a:r>
          </a:p>
          <a:p>
            <a:endParaRPr lang="en-GB" dirty="0">
              <a:sym typeface="Wingdings" panose="05000000000000000000" pitchFamily="2" charset="2"/>
            </a:endParaRPr>
          </a:p>
          <a:p>
            <a:endParaRPr lang="en-GB" dirty="0" smtClean="0">
              <a:sym typeface="Wingdings" panose="05000000000000000000" pitchFamily="2" charset="2"/>
            </a:endParaRPr>
          </a:p>
          <a:p>
            <a:r>
              <a:rPr lang="en-GB" dirty="0" smtClean="0">
                <a:sym typeface="Wingdings" panose="05000000000000000000" pitchFamily="2" charset="2"/>
              </a:rPr>
              <a:t>You don’t have to watch them if u don’t want to</a:t>
            </a:r>
            <a:endParaRPr lang="en-GB" dirty="0"/>
          </a:p>
        </p:txBody>
      </p:sp>
    </p:spTree>
    <p:extLst>
      <p:ext uri="{BB962C8B-B14F-4D97-AF65-F5344CB8AC3E}">
        <p14:creationId xmlns:p14="http://schemas.microsoft.com/office/powerpoint/2010/main" val="2462085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134</TotalTime>
  <Words>437</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Gill Sans MT</vt:lpstr>
      <vt:lpstr>Wingdings</vt:lpstr>
      <vt:lpstr>Gallery</vt:lpstr>
      <vt:lpstr>horses</vt:lpstr>
      <vt:lpstr>PowerPoint Presentation</vt:lpstr>
      <vt:lpstr>Horse breeds</vt:lpstr>
      <vt:lpstr>HORSES HISTORY</vt:lpstr>
      <vt:lpstr>WILD HORSES</vt:lpstr>
      <vt:lpstr>Male horses</vt:lpstr>
      <vt:lpstr>FEMALE HORSES</vt:lpstr>
      <vt:lpstr>RIDDEN WORK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horses</dc:title>
  <dc:creator>Seraphina Gondolo</dc:creator>
  <cp:lastModifiedBy>Seraphina Gondolo</cp:lastModifiedBy>
  <cp:revision>20</cp:revision>
  <dcterms:created xsi:type="dcterms:W3CDTF">2020-06-30T09:52:12Z</dcterms:created>
  <dcterms:modified xsi:type="dcterms:W3CDTF">2020-07-02T11:01:14Z</dcterms:modified>
</cp:coreProperties>
</file>