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1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86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7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6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0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9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9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6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8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4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4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7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3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7C4F2A-1DF7-4DA7-B320-0B89E0A03F1D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C12715-B42F-45B1-A920-9A929BF63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086" y="-550817"/>
            <a:ext cx="8825658" cy="3329581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Vikings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343" y="2883266"/>
            <a:ext cx="8825658" cy="86142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Vikings???</a:t>
            </a:r>
            <a:endParaRPr lang="en-GB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Vikings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a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fearsome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people.</a:t>
            </a:r>
          </a:p>
          <a:p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always raided because they were not afraid of losing the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battle.</a:t>
            </a:r>
            <a:endParaRPr lang="en-GB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trained to </a:t>
            </a:r>
            <a:r>
              <a:rPr lang="en-GB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fight.</a:t>
            </a:r>
            <a:endParaRPr lang="en-GB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26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7" y="1295484"/>
            <a:ext cx="1175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5657" y="369816"/>
            <a:ext cx="3902874" cy="1848998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Vikings weapons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Viking weapons | MOTIV: Våpensett PERIODE: Vikingti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12" y="982663"/>
            <a:ext cx="3263376" cy="4892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23851" y="2979739"/>
            <a:ext cx="3406485" cy="2895599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The </a:t>
            </a: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Vikings used </a:t>
            </a: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axes, swords and cross bows </a:t>
            </a: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.</a:t>
            </a:r>
            <a:endParaRPr lang="en-GB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They </a:t>
            </a: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were effective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in battle because </a:t>
            </a:r>
          </a:p>
          <a:p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t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hey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had cross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bows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at the back of the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battle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f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iring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at the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enemies.  </a:t>
            </a:r>
            <a:r>
              <a:rPr lang="en-GB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A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t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the front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were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the sword and axe </a:t>
            </a:r>
            <a:r>
              <a:rPr lang="en-GB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Bold Condensed" panose="020B0502040204020203" pitchFamily="34" charset="0"/>
              </a:rPr>
              <a:t>men.       </a:t>
            </a:r>
            <a:endParaRPr lang="en-GB" sz="2000" dirty="0">
              <a:solidFill>
                <a:schemeClr val="accent3">
                  <a:lumMod val="60000"/>
                  <a:lumOff val="4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3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-589447"/>
            <a:ext cx="5092906" cy="157480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Viking armour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6842647" y="887685"/>
            <a:ext cx="6172200" cy="48736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9180" y="1168241"/>
            <a:ext cx="2623344" cy="1656212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Viking armour wasn’t the strongest but it was light </a:t>
            </a:r>
            <a:r>
              <a:rPr lang="en-GB" sz="2000" dirty="0" smtClean="0">
                <a:solidFill>
                  <a:srgbClr val="FF0000"/>
                </a:solidFill>
              </a:rPr>
              <a:t>weight </a:t>
            </a:r>
            <a:r>
              <a:rPr lang="en-GB" sz="2000" dirty="0" smtClean="0">
                <a:solidFill>
                  <a:srgbClr val="FF0000"/>
                </a:solidFill>
              </a:rPr>
              <a:t>and easy to </a:t>
            </a:r>
            <a:r>
              <a:rPr lang="en-GB" sz="2000" dirty="0" smtClean="0">
                <a:solidFill>
                  <a:srgbClr val="FF0000"/>
                </a:solidFill>
              </a:rPr>
              <a:t>move </a:t>
            </a:r>
            <a:r>
              <a:rPr lang="en-GB" sz="2000" dirty="0" smtClean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n </a:t>
            </a:r>
            <a:r>
              <a:rPr lang="en-GB" sz="2000" dirty="0" smtClean="0">
                <a:solidFill>
                  <a:srgbClr val="FF0000"/>
                </a:solidFill>
              </a:rPr>
              <a:t>so they could run in battle and </a:t>
            </a:r>
            <a:r>
              <a:rPr lang="en-GB" sz="2000" dirty="0" smtClean="0">
                <a:solidFill>
                  <a:srgbClr val="FF0000"/>
                </a:solidFill>
              </a:rPr>
              <a:t>dodge </a:t>
            </a:r>
            <a:r>
              <a:rPr lang="en-GB" sz="2000" dirty="0" err="1" smtClean="0">
                <a:solidFill>
                  <a:srgbClr val="FF0000"/>
                </a:solidFill>
              </a:rPr>
              <a:t>hits.The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armour was made out of chain mail and animal skin over it so the enemies thought they were </a:t>
            </a:r>
            <a:r>
              <a:rPr lang="en-GB" sz="2000" dirty="0" smtClean="0">
                <a:solidFill>
                  <a:srgbClr val="FF0000"/>
                </a:solidFill>
              </a:rPr>
              <a:t>unprepared.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HD wallpaper: Vikings, Historical Drama, series, Cliv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2647" y="3152795"/>
            <a:ext cx="4730540" cy="31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4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011" y="-425006"/>
            <a:ext cx="3718455" cy="1371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 descr="Vikings Seasons 1 and 2 – An Archaeodeath Review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" y="2662163"/>
            <a:ext cx="5649606" cy="36499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11" y="471996"/>
            <a:ext cx="3817886" cy="5330816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The Vikings were very bad people but they had there good </a:t>
            </a:r>
            <a:r>
              <a:rPr lang="en-GB" sz="2000" dirty="0" smtClean="0">
                <a:solidFill>
                  <a:srgbClr val="FF0000"/>
                </a:solidFill>
              </a:rPr>
              <a:t>side. </a:t>
            </a:r>
            <a:r>
              <a:rPr lang="en-GB" sz="2000" dirty="0" smtClean="0">
                <a:solidFill>
                  <a:srgbClr val="FF0000"/>
                </a:solidFill>
              </a:rPr>
              <a:t>T</a:t>
            </a:r>
            <a:r>
              <a:rPr lang="en-GB" sz="2000" dirty="0" smtClean="0">
                <a:solidFill>
                  <a:srgbClr val="FF0000"/>
                </a:solidFill>
              </a:rPr>
              <a:t>hey </a:t>
            </a:r>
            <a:r>
              <a:rPr lang="en-GB" sz="2000" dirty="0" smtClean="0">
                <a:solidFill>
                  <a:srgbClr val="FF0000"/>
                </a:solidFill>
              </a:rPr>
              <a:t>brought trading to England and united the </a:t>
            </a:r>
            <a:r>
              <a:rPr lang="en-GB" sz="2000" dirty="0" smtClean="0">
                <a:solidFill>
                  <a:srgbClr val="FF0000"/>
                </a:solidFill>
              </a:rPr>
              <a:t>country.  </a:t>
            </a:r>
            <a:r>
              <a:rPr lang="en-GB" sz="2000" dirty="0">
                <a:solidFill>
                  <a:srgbClr val="FF0000"/>
                </a:solidFill>
              </a:rPr>
              <a:t>B</a:t>
            </a:r>
            <a:r>
              <a:rPr lang="en-GB" sz="2000" dirty="0" smtClean="0">
                <a:solidFill>
                  <a:srgbClr val="FF0000"/>
                </a:solidFill>
              </a:rPr>
              <a:t>ut </a:t>
            </a:r>
            <a:r>
              <a:rPr lang="en-GB" sz="2000" dirty="0" smtClean="0">
                <a:solidFill>
                  <a:srgbClr val="FF0000"/>
                </a:solidFill>
              </a:rPr>
              <a:t>they killed so many people so </a:t>
            </a:r>
            <a:r>
              <a:rPr lang="en-GB" sz="2000" dirty="0" smtClean="0">
                <a:solidFill>
                  <a:srgbClr val="FF0000"/>
                </a:solidFill>
              </a:rPr>
              <a:t>which </a:t>
            </a:r>
            <a:r>
              <a:rPr lang="en-GB" sz="2000" dirty="0" smtClean="0">
                <a:solidFill>
                  <a:srgbClr val="FF0000"/>
                </a:solidFill>
              </a:rPr>
              <a:t>side are </a:t>
            </a:r>
            <a:r>
              <a:rPr lang="en-GB" sz="2000" dirty="0" smtClean="0">
                <a:solidFill>
                  <a:srgbClr val="FF0000"/>
                </a:solidFill>
              </a:rPr>
              <a:t>you? </a:t>
            </a:r>
            <a:r>
              <a:rPr lang="en-GB" sz="2000" dirty="0">
                <a:solidFill>
                  <a:srgbClr val="FF0000"/>
                </a:solidFill>
              </a:rPr>
              <a:t>D</a:t>
            </a:r>
            <a:r>
              <a:rPr lang="en-GB" sz="2000" dirty="0" smtClean="0">
                <a:solidFill>
                  <a:srgbClr val="FF0000"/>
                </a:solidFill>
              </a:rPr>
              <a:t>o </a:t>
            </a:r>
            <a:r>
              <a:rPr lang="en-GB" sz="2000" dirty="0" smtClean="0">
                <a:solidFill>
                  <a:srgbClr val="FF0000"/>
                </a:solidFill>
              </a:rPr>
              <a:t>you think the Vikings </a:t>
            </a:r>
            <a:r>
              <a:rPr lang="en-GB" sz="2000" dirty="0" smtClean="0">
                <a:solidFill>
                  <a:srgbClr val="FF0000"/>
                </a:solidFill>
              </a:rPr>
              <a:t>were </a:t>
            </a:r>
            <a:r>
              <a:rPr lang="en-GB" sz="2000" dirty="0" smtClean="0">
                <a:solidFill>
                  <a:srgbClr val="FF0000"/>
                </a:solidFill>
              </a:rPr>
              <a:t>good or </a:t>
            </a:r>
            <a:r>
              <a:rPr lang="en-GB" sz="2000" dirty="0" smtClean="0">
                <a:solidFill>
                  <a:srgbClr val="FF0000"/>
                </a:solidFill>
              </a:rPr>
              <a:t>bad??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  </a:t>
            </a:r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4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3811" y="2453343"/>
            <a:ext cx="10188440" cy="383734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Vikings (2012 TV series)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0" y="2676038"/>
            <a:ext cx="6441757" cy="36146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sz="6600" dirty="0" smtClean="0">
                <a:solidFill>
                  <a:schemeClr val="accent3">
                    <a:lumMod val="75000"/>
                  </a:schemeClr>
                </a:solidFill>
              </a:rPr>
              <a:t>Thank</a:t>
            </a:r>
            <a:r>
              <a:rPr lang="en-GB" sz="7100" dirty="0" smtClean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GB" sz="6600" dirty="0" smtClean="0">
                <a:solidFill>
                  <a:schemeClr val="accent3">
                    <a:lumMod val="75000"/>
                  </a:schemeClr>
                </a:solidFill>
              </a:rPr>
              <a:t>for watching!!!</a:t>
            </a:r>
            <a:endParaRPr lang="en-GB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5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172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Bahnschrift SemiBold Condensed</vt:lpstr>
      <vt:lpstr>Garamond</vt:lpstr>
      <vt:lpstr>Organic</vt:lpstr>
      <vt:lpstr>Vikings</vt:lpstr>
      <vt:lpstr>Vikings weapons</vt:lpstr>
      <vt:lpstr>Viking armour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Vikings</dc:title>
  <dc:creator>JBB</dc:creator>
  <cp:lastModifiedBy>JBB</cp:lastModifiedBy>
  <cp:revision>18</cp:revision>
  <dcterms:created xsi:type="dcterms:W3CDTF">2020-06-30T12:53:42Z</dcterms:created>
  <dcterms:modified xsi:type="dcterms:W3CDTF">2020-07-02T10:52:41Z</dcterms:modified>
</cp:coreProperties>
</file>